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88" d="100"/>
          <a:sy n="88" d="100"/>
        </p:scale>
        <p:origin x="22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eople walking&#10;&#10;Description automatically generated">
            <a:extLst>
              <a:ext uri="{FF2B5EF4-FFF2-40B4-BE49-F238E27FC236}">
                <a16:creationId xmlns:a16="http://schemas.microsoft.com/office/drawing/2014/main" id="{8D065DE2-02B6-29D4-687A-6E0551F5D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1" y="0"/>
            <a:ext cx="7762599" cy="10058400"/>
          </a:xfrm>
          <a:prstGeom prst="rect">
            <a:avLst/>
          </a:prstGeom>
        </p:spPr>
      </p:pic>
      <p:pic>
        <p:nvPicPr>
          <p:cNvPr id="3" name="Picture 2" descr="Two girls holding books in a library&#10;&#10;Description automatically generated">
            <a:extLst>
              <a:ext uri="{FF2B5EF4-FFF2-40B4-BE49-F238E27FC236}">
                <a16:creationId xmlns:a16="http://schemas.microsoft.com/office/drawing/2014/main" id="{70784C57-EAAA-E962-94CD-06A29C9C1C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0140" y="2377873"/>
            <a:ext cx="3374263" cy="2530697"/>
          </a:xfrm>
          <a:prstGeom prst="rect">
            <a:avLst/>
          </a:prstGeom>
        </p:spPr>
      </p:pic>
      <p:pic>
        <p:nvPicPr>
          <p:cNvPr id="5" name="Picture 4" descr="A group of people standing in front of a donut shop&#10;&#10;Description automatically generated">
            <a:extLst>
              <a:ext uri="{FF2B5EF4-FFF2-40B4-BE49-F238E27FC236}">
                <a16:creationId xmlns:a16="http://schemas.microsoft.com/office/drawing/2014/main" id="{5FC7698D-B33A-7B2F-A359-D512259405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80140" y="4908570"/>
            <a:ext cx="3339457" cy="2487895"/>
          </a:xfrm>
          <a:prstGeom prst="rect">
            <a:avLst/>
          </a:prstGeom>
        </p:spPr>
      </p:pic>
      <p:pic>
        <p:nvPicPr>
          <p:cNvPr id="8" name="Picture 7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77F23E18-7F4F-ED1F-70DB-EF8FC5F489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0140" y="-424532"/>
            <a:ext cx="4155886" cy="3116915"/>
          </a:xfrm>
          <a:prstGeom prst="rect">
            <a:avLst/>
          </a:prstGeom>
        </p:spPr>
      </p:pic>
      <p:pic>
        <p:nvPicPr>
          <p:cNvPr id="17" name="Picture 16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699A345C-2F6A-AC78-631C-370E34C95E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80140" y="7396465"/>
            <a:ext cx="3549246" cy="26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2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6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1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person walking across a zebra crossing&#10;&#10;Description automatically generated">
            <a:extLst>
              <a:ext uri="{FF2B5EF4-FFF2-40B4-BE49-F238E27FC236}">
                <a16:creationId xmlns:a16="http://schemas.microsoft.com/office/drawing/2014/main" id="{1C2685A8-CDE9-6B1C-5346-303857368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1270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standing on a street&#10;&#10;Description automatically generated">
            <a:extLst>
              <a:ext uri="{FF2B5EF4-FFF2-40B4-BE49-F238E27FC236}">
                <a16:creationId xmlns:a16="http://schemas.microsoft.com/office/drawing/2014/main" id="{DB3EC3B0-027C-C0F7-8A79-A9C555CE7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pic>
        <p:nvPicPr>
          <p:cNvPr id="2" name="Picture 1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D008AEB4-F183-A43F-145E-A200664E0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7044" t="18757" b="2203"/>
          <a:stretch/>
        </p:blipFill>
        <p:spPr>
          <a:xfrm>
            <a:off x="-368167" y="1727199"/>
            <a:ext cx="8508733" cy="45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3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0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9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1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8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0841B-7277-5B46-9012-40D2B173B79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42451B-ECE6-D64B-BCAE-3657D8E0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9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9C6A7-796E-05B6-D33A-47DBDF31FC01}"/>
              </a:ext>
            </a:extLst>
          </p:cNvPr>
          <p:cNvSpPr txBox="1"/>
          <p:nvPr/>
        </p:nvSpPr>
        <p:spPr>
          <a:xfrm>
            <a:off x="356461" y="2727702"/>
            <a:ext cx="4169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&lt;&lt;ADD DAY + DATE&gt;&gt;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9ADC1-157E-64B4-9EAE-5EF286BECE4E}"/>
              </a:ext>
            </a:extLst>
          </p:cNvPr>
          <p:cNvSpPr txBox="1"/>
          <p:nvPr/>
        </p:nvSpPr>
        <p:spPr>
          <a:xfrm>
            <a:off x="356461" y="4044972"/>
            <a:ext cx="4169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&lt;NAME OF SCHOOL&gt;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celebrate Ruby Bridges, the first African American child to integrate into an all-white elementary school.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Participating in Ruby Bridges Walk to School Day is a way to stand together against bullying, racism, and inequality in our schools.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E499D-AD61-6DA2-4F84-ED06A4BBBE57}"/>
              </a:ext>
            </a:extLst>
          </p:cNvPr>
          <p:cNvSpPr txBox="1"/>
          <p:nvPr/>
        </p:nvSpPr>
        <p:spPr>
          <a:xfrm>
            <a:off x="356461" y="8273772"/>
            <a:ext cx="4169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contact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&lt;NAME&gt;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&lt;EMAIL&gt;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&lt;PHONE NUMBER&gt;</a:t>
            </a:r>
          </a:p>
        </p:txBody>
      </p:sp>
    </p:spTree>
    <p:extLst>
      <p:ext uri="{BB962C8B-B14F-4D97-AF65-F5344CB8AC3E}">
        <p14:creationId xmlns:p14="http://schemas.microsoft.com/office/powerpoint/2010/main" val="260857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3A83B-83A9-9018-0796-7DBED7D833D3}"/>
              </a:ext>
            </a:extLst>
          </p:cNvPr>
          <p:cNvSpPr txBox="1"/>
          <p:nvPr/>
        </p:nvSpPr>
        <p:spPr>
          <a:xfrm>
            <a:off x="-464950" y="929899"/>
            <a:ext cx="741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&lt;&lt;ADD DAY + DATE&gt;&gt;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7BC4A-4F94-5334-E700-55666C958A22}"/>
              </a:ext>
            </a:extLst>
          </p:cNvPr>
          <p:cNvSpPr txBox="1"/>
          <p:nvPr/>
        </p:nvSpPr>
        <p:spPr>
          <a:xfrm>
            <a:off x="2495228" y="3425041"/>
            <a:ext cx="4455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&lt;NAME OF SCHOOL&gt;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celebrate Ruby Bridges, the first African American child to integrate into an all-white elementary school.</a:t>
            </a:r>
          </a:p>
          <a:p>
            <a:pPr algn="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&lt;Insert information on where to meet, safety information, other important topics&gt;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F4798-687B-A047-4826-08D5DC1F09F9}"/>
              </a:ext>
            </a:extLst>
          </p:cNvPr>
          <p:cNvSpPr txBox="1"/>
          <p:nvPr/>
        </p:nvSpPr>
        <p:spPr>
          <a:xfrm>
            <a:off x="2781945" y="6813611"/>
            <a:ext cx="4169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information, contact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&lt;NAME&gt;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&lt;EMAIL&gt;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&lt;PHONE NUMBER&gt;</a:t>
            </a:r>
          </a:p>
        </p:txBody>
      </p:sp>
    </p:spTree>
    <p:extLst>
      <p:ext uri="{BB962C8B-B14F-4D97-AF65-F5344CB8AC3E}">
        <p14:creationId xmlns:p14="http://schemas.microsoft.com/office/powerpoint/2010/main" val="83463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AD054E-5B95-AB1D-9437-9D54314D7D9D}"/>
              </a:ext>
            </a:extLst>
          </p:cNvPr>
          <p:cNvSpPr txBox="1"/>
          <p:nvPr/>
        </p:nvSpPr>
        <p:spPr>
          <a:xfrm>
            <a:off x="356461" y="6679685"/>
            <a:ext cx="7129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&lt;NAME OF SCHOOL&gt;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celebrate Ruby Bridges, the first African American child to integrate into an all-white elementary school. &lt;Insert information on where to meet, safety information, other important topics&gt;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984D5-7A38-7FC9-5C3E-BD7454CDD2DD}"/>
              </a:ext>
            </a:extLst>
          </p:cNvPr>
          <p:cNvSpPr txBox="1"/>
          <p:nvPr/>
        </p:nvSpPr>
        <p:spPr>
          <a:xfrm>
            <a:off x="356461" y="8476892"/>
            <a:ext cx="4169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contact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&lt;NAME&gt;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&lt;EMAIL&gt;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&lt;PHONE NUMBER&gt;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5C40F-0EAA-D36C-368F-EF7A3FB72FFF}"/>
              </a:ext>
            </a:extLst>
          </p:cNvPr>
          <p:cNvSpPr/>
          <p:nvPr/>
        </p:nvSpPr>
        <p:spPr>
          <a:xfrm>
            <a:off x="0" y="5889356"/>
            <a:ext cx="7772400" cy="557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C3C17-891D-A998-D28D-C7048D2D19DA}"/>
              </a:ext>
            </a:extLst>
          </p:cNvPr>
          <p:cNvSpPr txBox="1"/>
          <p:nvPr/>
        </p:nvSpPr>
        <p:spPr>
          <a:xfrm>
            <a:off x="1" y="5919679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&lt;&lt;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ADD DAY + DATE&gt;&gt;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93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196</Words>
  <Application>Microsoft Macintosh PowerPoint</Application>
  <PresentationFormat>Custom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Christina Van Allen</dc:creator>
  <cp:lastModifiedBy>Christina Van Allen</cp:lastModifiedBy>
  <cp:revision>2</cp:revision>
  <dcterms:created xsi:type="dcterms:W3CDTF">2024-08-29T14:43:12Z</dcterms:created>
  <dcterms:modified xsi:type="dcterms:W3CDTF">2025-08-08T21:01:01Z</dcterms:modified>
</cp:coreProperties>
</file>